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93501" r:id="rId4"/>
  </p:sldMasterIdLst>
  <p:notesMasterIdLst>
    <p:notesMasterId r:id="rId6"/>
  </p:notesMasterIdLst>
  <p:handoutMasterIdLst>
    <p:handoutMasterId r:id="rId7"/>
  </p:handoutMasterIdLst>
  <p:sldIdLst>
    <p:sldId id="758" r:id="rId5"/>
  </p:sldIdLst>
  <p:sldSz cx="6858000" cy="9144000" type="letter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5" pos="255" userDrawn="1">
          <p15:clr>
            <a:srgbClr val="A4A3A4"/>
          </p15:clr>
        </p15:guide>
        <p15:guide id="6" pos="2160" userDrawn="1">
          <p15:clr>
            <a:srgbClr val="A4A3A4"/>
          </p15:clr>
        </p15:guide>
        <p15:guide id="9" orient="horz" pos="181" userDrawn="1">
          <p15:clr>
            <a:srgbClr val="A4A3A4"/>
          </p15:clr>
        </p15:guide>
        <p15:guide id="11" orient="horz" pos="3016" userDrawn="1">
          <p15:clr>
            <a:srgbClr val="A4A3A4"/>
          </p15:clr>
        </p15:guide>
        <p15:guide id="14" pos="1412" userDrawn="1">
          <p15:clr>
            <a:srgbClr val="A4A3A4"/>
          </p15:clr>
        </p15:guide>
        <p15:guide id="15" pos="2840" userDrawn="1">
          <p15:clr>
            <a:srgbClr val="A4A3A4"/>
          </p15:clr>
        </p15:guide>
        <p15:guide id="17" pos="1480" userDrawn="1">
          <p15:clr>
            <a:srgbClr val="A4A3A4"/>
          </p15:clr>
        </p15:guide>
        <p15:guide id="19" pos="2908" userDrawn="1">
          <p15:clr>
            <a:srgbClr val="A4A3A4"/>
          </p15:clr>
        </p15:guide>
        <p15:guide id="23" orient="horz" pos="5488" userDrawn="1">
          <p15:clr>
            <a:srgbClr val="A4A3A4"/>
          </p15:clr>
        </p15:guide>
        <p15:guide id="24" pos="2115" userDrawn="1">
          <p15:clr>
            <a:srgbClr val="A4A3A4"/>
          </p15:clr>
        </p15:guide>
        <p15:guide id="25" pos="2205" userDrawn="1">
          <p15:clr>
            <a:srgbClr val="A4A3A4"/>
          </p15:clr>
        </p15:guide>
        <p15:guide id="26" orient="horz" pos="2086" userDrawn="1">
          <p15:clr>
            <a:srgbClr val="A4A3A4"/>
          </p15:clr>
        </p15:guide>
        <p15:guide id="27" pos="4065" userDrawn="1">
          <p15:clr>
            <a:srgbClr val="A4A3A4"/>
          </p15:clr>
        </p15:guide>
        <p15:guide id="28" orient="horz" pos="5670" userDrawn="1">
          <p15:clr>
            <a:srgbClr val="A4A3A4"/>
          </p15:clr>
        </p15:guide>
        <p15:guide id="29" orient="horz" pos="2426" userDrawn="1">
          <p15:clr>
            <a:srgbClr val="A4A3A4"/>
          </p15:clr>
        </p15:guide>
        <p15:guide id="30" orient="horz" pos="2835" userDrawn="1">
          <p15:clr>
            <a:srgbClr val="A4A3A4"/>
          </p15:clr>
        </p15:guide>
        <p15:guide id="31" orient="horz" pos="5307" userDrawn="1">
          <p15:clr>
            <a:srgbClr val="A4A3A4"/>
          </p15:clr>
        </p15:guide>
        <p15:guide id="32" pos="51" userDrawn="1">
          <p15:clr>
            <a:srgbClr val="A4A3A4"/>
          </p15:clr>
        </p15:guide>
        <p15:guide id="33" pos="4269" userDrawn="1">
          <p15:clr>
            <a:srgbClr val="A4A3A4"/>
          </p15:clr>
        </p15:guide>
        <p15:guide id="34" orient="horz" pos="24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c Armstrong" initials="MA" lastIdx="2" clrIdx="0">
    <p:extLst>
      <p:ext uri="{19B8F6BF-5375-455C-9EA6-DF929625EA0E}">
        <p15:presenceInfo xmlns:p15="http://schemas.microsoft.com/office/powerpoint/2012/main" userId="Mac Armstro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C1CC"/>
    <a:srgbClr val="836C8C"/>
    <a:srgbClr val="FCD043"/>
    <a:srgbClr val="F2B705"/>
    <a:srgbClr val="ADA709"/>
    <a:srgbClr val="D8D4BA"/>
    <a:srgbClr val="E6E7E8"/>
    <a:srgbClr val="C0D1C8"/>
    <a:srgbClr val="FBC005"/>
    <a:srgbClr val="F5B3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1" autoAdjust="0"/>
    <p:restoredTop sz="96412" autoAdjust="0"/>
  </p:normalViewPr>
  <p:slideViewPr>
    <p:cSldViewPr snapToObjects="1">
      <p:cViewPr varScale="1">
        <p:scale>
          <a:sx n="80" d="100"/>
          <a:sy n="80" d="100"/>
        </p:scale>
        <p:origin x="3066" y="102"/>
      </p:cViewPr>
      <p:guideLst>
        <p:guide pos="255"/>
        <p:guide pos="2160"/>
        <p:guide orient="horz" pos="181"/>
        <p:guide orient="horz" pos="3016"/>
        <p:guide pos="1412"/>
        <p:guide pos="2840"/>
        <p:guide pos="1480"/>
        <p:guide pos="2908"/>
        <p:guide orient="horz" pos="5488"/>
        <p:guide pos="2115"/>
        <p:guide pos="2205"/>
        <p:guide orient="horz" pos="2086"/>
        <p:guide pos="4065"/>
        <p:guide orient="horz" pos="5670"/>
        <p:guide orient="horz" pos="2426"/>
        <p:guide orient="horz" pos="2835"/>
        <p:guide orient="horz" pos="5307"/>
        <p:guide pos="51"/>
        <p:guide pos="4269"/>
        <p:guide orient="horz" pos="247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84" d="100"/>
          <a:sy n="84" d="100"/>
        </p:scale>
        <p:origin x="3792" y="9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aham Doran" userId="25b4a41c-6b39-4199-88ef-238c15a1c811" providerId="ADAL" clId="{4B2B9F62-4BE7-4F9F-9F2F-071388B6BC7A}"/>
    <pc:docChg chg="modSld">
      <pc:chgData name="Graham Doran" userId="25b4a41c-6b39-4199-88ef-238c15a1c811" providerId="ADAL" clId="{4B2B9F62-4BE7-4F9F-9F2F-071388B6BC7A}" dt="2021-06-14T17:41:54.311" v="27" actId="14100"/>
      <pc:docMkLst>
        <pc:docMk/>
      </pc:docMkLst>
      <pc:sldChg chg="modSp mod">
        <pc:chgData name="Graham Doran" userId="25b4a41c-6b39-4199-88ef-238c15a1c811" providerId="ADAL" clId="{4B2B9F62-4BE7-4F9F-9F2F-071388B6BC7A}" dt="2021-06-14T17:41:54.311" v="27" actId="14100"/>
        <pc:sldMkLst>
          <pc:docMk/>
          <pc:sldMk cId="121035830" sldId="758"/>
        </pc:sldMkLst>
        <pc:spChg chg="mod">
          <ac:chgData name="Graham Doran" userId="25b4a41c-6b39-4199-88ef-238c15a1c811" providerId="ADAL" clId="{4B2B9F62-4BE7-4F9F-9F2F-071388B6BC7A}" dt="2021-06-14T17:41:54.311" v="27" actId="14100"/>
          <ac:spMkLst>
            <pc:docMk/>
            <pc:sldMk cId="121035830" sldId="758"/>
            <ac:spMk id="4" creationId="{E5844784-C0BD-4071-87AD-6431F0974EB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3037840" cy="464820"/>
          </a:xfrm>
          <a:prstGeom prst="rect">
            <a:avLst/>
          </a:prstGeom>
        </p:spPr>
        <p:txBody>
          <a:bodyPr vert="horz" lIns="93121" tIns="46560" rIns="93121" bIns="4656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44" y="0"/>
            <a:ext cx="3037840" cy="464820"/>
          </a:xfrm>
          <a:prstGeom prst="rect">
            <a:avLst/>
          </a:prstGeom>
        </p:spPr>
        <p:txBody>
          <a:bodyPr vert="horz" lIns="93121" tIns="46560" rIns="93121" bIns="46560" rtlCol="0"/>
          <a:lstStyle>
            <a:lvl1pPr algn="r">
              <a:defRPr sz="1200"/>
            </a:lvl1pPr>
          </a:lstStyle>
          <a:p>
            <a:fld id="{EBB50CE9-55B9-6C44-B41D-13E7A3A7C862}" type="datetimeFigureOut">
              <a:rPr lang="en-US" smtClean="0"/>
              <a:t>9/16/2021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" y="8829969"/>
            <a:ext cx="3037840" cy="464820"/>
          </a:xfrm>
          <a:prstGeom prst="rect">
            <a:avLst/>
          </a:prstGeom>
        </p:spPr>
        <p:txBody>
          <a:bodyPr vert="horz" lIns="93121" tIns="46560" rIns="93121" bIns="4656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44" y="8829969"/>
            <a:ext cx="3037840" cy="464820"/>
          </a:xfrm>
          <a:prstGeom prst="rect">
            <a:avLst/>
          </a:prstGeom>
        </p:spPr>
        <p:txBody>
          <a:bodyPr vert="horz" lIns="93121" tIns="46560" rIns="93121" bIns="46560" rtlCol="0" anchor="b"/>
          <a:lstStyle>
            <a:lvl1pPr algn="r">
              <a:defRPr sz="1200"/>
            </a:lvl1pPr>
          </a:lstStyle>
          <a:p>
            <a:fld id="{FF584445-F65F-C349-BA7C-19B02E2B24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8083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3037840" cy="464820"/>
          </a:xfrm>
          <a:prstGeom prst="rect">
            <a:avLst/>
          </a:prstGeom>
        </p:spPr>
        <p:txBody>
          <a:bodyPr vert="horz" lIns="93121" tIns="46560" rIns="93121" bIns="4656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4" y="0"/>
            <a:ext cx="3037840" cy="464820"/>
          </a:xfrm>
          <a:prstGeom prst="rect">
            <a:avLst/>
          </a:prstGeom>
        </p:spPr>
        <p:txBody>
          <a:bodyPr vert="horz" lIns="93121" tIns="46560" rIns="93121" bIns="46560" rtlCol="0"/>
          <a:lstStyle>
            <a:lvl1pPr algn="r">
              <a:defRPr sz="1200"/>
            </a:lvl1pPr>
          </a:lstStyle>
          <a:p>
            <a:fld id="{EE6661FA-9CE8-E844-82CE-25D1292327D1}" type="datetimeFigureOut">
              <a:rPr lang="en-US" smtClean="0"/>
              <a:t>9/16/2021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97100" y="696913"/>
            <a:ext cx="2616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21" tIns="46560" rIns="93121" bIns="4656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2"/>
            <a:ext cx="5608320" cy="4183380"/>
          </a:xfrm>
          <a:prstGeom prst="rect">
            <a:avLst/>
          </a:prstGeom>
        </p:spPr>
        <p:txBody>
          <a:bodyPr vert="horz" lIns="93121" tIns="46560" rIns="93121" bIns="4656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8829969"/>
            <a:ext cx="3037840" cy="464820"/>
          </a:xfrm>
          <a:prstGeom prst="rect">
            <a:avLst/>
          </a:prstGeom>
        </p:spPr>
        <p:txBody>
          <a:bodyPr vert="horz" lIns="93121" tIns="46560" rIns="93121" bIns="4656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4" y="8829969"/>
            <a:ext cx="3037840" cy="464820"/>
          </a:xfrm>
          <a:prstGeom prst="rect">
            <a:avLst/>
          </a:prstGeom>
        </p:spPr>
        <p:txBody>
          <a:bodyPr vert="horz" lIns="93121" tIns="46560" rIns="93121" bIns="46560" rtlCol="0" anchor="b"/>
          <a:lstStyle>
            <a:lvl1pPr algn="r">
              <a:defRPr sz="1200"/>
            </a:lvl1pPr>
          </a:lstStyle>
          <a:p>
            <a:fld id="{1B067982-65F2-6846-9F4F-D75A3B4AE2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3541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E283EA08-A862-4095-BDA4-78DEB6381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" y="154517"/>
            <a:ext cx="6696075" cy="124883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E18E41EB-35F9-4C4C-BF18-D996F0C852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963" y="1547285"/>
            <a:ext cx="6696075" cy="7105649"/>
          </a:xfrm>
        </p:spPr>
        <p:txBody>
          <a:bodyPr>
            <a:no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61E4F3-7CB2-4FDE-AA22-6CBAFA1895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>
            <a:noAutofit/>
          </a:bodyPr>
          <a:lstStyle/>
          <a:p>
            <a:r>
              <a:rPr lang="en-US"/>
              <a:t>Page  </a:t>
            </a:r>
            <a:r>
              <a:rPr lang="en-US">
                <a:solidFill>
                  <a:schemeClr val="tx2"/>
                </a:solidFill>
              </a:rPr>
              <a:t>|  </a:t>
            </a:r>
            <a:fld id="{D6D05558-772D-4871-B058-6F0680D80B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27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9DAD7-2E7F-40FD-B8E1-F3B4F255D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3" y="154517"/>
            <a:ext cx="4752194" cy="124883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70CE83-396F-4F10-89FE-098EAFD39C8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0962" y="1547285"/>
            <a:ext cx="3294032" cy="7105649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09377F9-44DA-4C2A-8004-9A10190107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83006" y="1547285"/>
            <a:ext cx="3294032" cy="7105649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85E8E8-57BA-44B2-A53A-E23D01D5CAF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>
            <a:noAutofit/>
          </a:bodyPr>
          <a:lstStyle>
            <a:lvl1pPr>
              <a:defRPr sz="1000"/>
            </a:lvl1pPr>
          </a:lstStyle>
          <a:p>
            <a:r>
              <a:rPr lang="en-US"/>
              <a:t>Page  </a:t>
            </a:r>
            <a:r>
              <a:rPr lang="en-US">
                <a:solidFill>
                  <a:schemeClr val="tx2"/>
                </a:solidFill>
              </a:rPr>
              <a:t>|  </a:t>
            </a:r>
            <a:fld id="{D6D05558-772D-4871-B058-6F0680D80B43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40998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26687F3-AB96-43C8-9835-C40EE082D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3" y="154517"/>
            <a:ext cx="4752194" cy="124883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E7BEB43-C667-4F8E-974E-995782216D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r>
              <a:rPr lang="en-US"/>
              <a:t>Page  </a:t>
            </a:r>
            <a:r>
              <a:rPr lang="en-US">
                <a:solidFill>
                  <a:schemeClr val="tx2"/>
                </a:solidFill>
              </a:rPr>
              <a:t>|  </a:t>
            </a:r>
            <a:fld id="{D6D05558-772D-4871-B058-6F0680D80B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208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B0EB0D-0849-4BF7-B067-5F618D6EEC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 </a:t>
            </a:r>
            <a:r>
              <a:rPr lang="en-US">
                <a:solidFill>
                  <a:schemeClr val="tx2"/>
                </a:solidFill>
              </a:rPr>
              <a:t>|  </a:t>
            </a:r>
            <a:fld id="{D6D05558-772D-4871-B058-6F0680D80B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366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90220" y="1547665"/>
            <a:ext cx="4418678" cy="2437591"/>
          </a:xfrm>
        </p:spPr>
        <p:txBody>
          <a:bodyPr wrap="square"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97C3FCA5-AA04-4691-BAD6-F2BAFF09F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5108" b="13137"/>
          <a:stretch/>
        </p:blipFill>
        <p:spPr>
          <a:xfrm>
            <a:off x="1844825" y="5436405"/>
            <a:ext cx="5013176" cy="370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009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AE23DE8-33ED-4852-BD0D-E2DD2870B815}"/>
              </a:ext>
            </a:extLst>
          </p:cNvPr>
          <p:cNvSpPr/>
          <p:nvPr userDrawn="1"/>
        </p:nvSpPr>
        <p:spPr>
          <a:xfrm>
            <a:off x="2289874" y="8823522"/>
            <a:ext cx="2278252" cy="276999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/>
            <a:r>
              <a:rPr lang="fr-FR" sz="1200" dirty="0">
                <a:solidFill>
                  <a:schemeClr val="tx2"/>
                </a:solidFill>
                <a:latin typeface="+mj-lt"/>
              </a:rPr>
              <a:t>www.PLMR.com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962" y="154517"/>
            <a:ext cx="6695666" cy="128534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</a:pP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SUB CATEGORY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FE53D2A-065A-42F6-B5D7-056F7D42DD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628" y="1547664"/>
            <a:ext cx="6696000" cy="716453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4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E50D9D-F8B0-4F9D-88AF-619586435A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810" y="8838911"/>
            <a:ext cx="1543050" cy="24622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lang="en-US" sz="1000" smtClean="0">
                <a:solidFill>
                  <a:schemeClr val="accent5"/>
                </a:solidFill>
                <a:latin typeface="+mj-lt"/>
              </a:defRPr>
            </a:lvl1pPr>
          </a:lstStyle>
          <a:p>
            <a:r>
              <a:rPr lang="en-US" dirty="0">
                <a:solidFill>
                  <a:schemeClr val="accent4"/>
                </a:solidFill>
              </a:rPr>
              <a:t>Page</a:t>
            </a:r>
            <a:r>
              <a:rPr lang="en-US" dirty="0"/>
              <a:t> </a:t>
            </a:r>
            <a:r>
              <a:rPr lang="en-US" dirty="0">
                <a:solidFill>
                  <a:schemeClr val="tx2"/>
                </a:solidFill>
              </a:rPr>
              <a:t>|</a:t>
            </a:r>
            <a:r>
              <a:rPr lang="en-US" dirty="0"/>
              <a:t> </a:t>
            </a:r>
            <a:fld id="{D6D05558-772D-4871-B058-6F0680D80B43}" type="slidenum">
              <a:rPr smtClean="0">
                <a:solidFill>
                  <a:schemeClr val="accent4"/>
                </a:solidFill>
              </a:rPr>
              <a:pPr/>
              <a:t>‹#›</a:t>
            </a:fld>
            <a:endParaRPr dirty="0">
              <a:solidFill>
                <a:schemeClr val="accent4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9589D1-64A2-4CD5-AF2A-F81689C5FD4E}"/>
              </a:ext>
            </a:extLst>
          </p:cNvPr>
          <p:cNvPicPr/>
          <p:nvPr userDrawn="1"/>
        </p:nvPicPr>
        <p:blipFill>
          <a:blip r:embed="rId7"/>
          <a:srcRect/>
          <a:stretch/>
        </p:blipFill>
        <p:spPr>
          <a:xfrm>
            <a:off x="5229422" y="8784468"/>
            <a:ext cx="1547950" cy="21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147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03" r:id="rId1"/>
    <p:sldLayoutId id="2147493507" r:id="rId2"/>
    <p:sldLayoutId id="2147493506" r:id="rId3"/>
    <p:sldLayoutId id="2147493509" r:id="rId4"/>
    <p:sldLayoutId id="2147493514" r:id="rId5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en-US" sz="2800" b="0" kern="1200" cap="all" baseline="0" dirty="0">
          <a:solidFill>
            <a:schemeClr val="tx2"/>
          </a:solidFill>
          <a:latin typeface="+mj-lt"/>
          <a:ea typeface="+mn-ea"/>
          <a:cs typeface="+mn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None/>
        <a:defRPr lang="en-US" sz="1400" b="0" kern="1200" smtClean="0">
          <a:solidFill>
            <a:schemeClr val="tx2"/>
          </a:solidFill>
          <a:latin typeface="+mj-lt"/>
          <a:ea typeface="+mn-ea"/>
          <a:cs typeface="+mn-cs"/>
        </a:defRPr>
      </a:lvl1pPr>
      <a:lvl2pPr marL="0" indent="0" algn="l" defTabSz="6858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None/>
        <a:defRPr lang="en-US" sz="1400" b="0" kern="1200" smtClean="0">
          <a:solidFill>
            <a:schemeClr val="accent2"/>
          </a:solidFill>
          <a:latin typeface="+mj-lt"/>
          <a:ea typeface="+mn-ea"/>
          <a:cs typeface="+mn-cs"/>
        </a:defRPr>
      </a:lvl2pPr>
      <a:lvl3pPr marL="0" indent="0" algn="l" defTabSz="6858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None/>
        <a:defRPr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3pPr>
      <a:lvl4pPr marL="182563" indent="-182563" algn="l" defTabSz="6858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5"/>
        </a:buClr>
        <a:buFont typeface="Wingdings" panose="05000000000000000000" pitchFamily="2" charset="2"/>
        <a:buChar char="w"/>
        <a:tabLst>
          <a:tab pos="182563" algn="l"/>
        </a:tabLst>
        <a:defRPr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4pPr>
      <a:lvl5pPr marL="354013" indent="-171450" algn="l" defTabSz="6858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5"/>
        </a:buClr>
        <a:buFont typeface="Wingdings" panose="05000000000000000000" pitchFamily="2" charset="2"/>
        <a:buChar char="§"/>
        <a:tabLst>
          <a:tab pos="354013" algn="l"/>
        </a:tabLst>
        <a:defRPr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536575" indent="-182563" algn="l" defTabSz="6858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5"/>
        </a:buClr>
        <a:buSzPct val="60000"/>
        <a:buFont typeface="Arial" panose="020B0604020202020204" pitchFamily="34" charset="0"/>
        <a:buChar char="▲"/>
        <a:tabLst>
          <a:tab pos="536575" algn="l"/>
        </a:tabLst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720725" indent="-184150" algn="l" defTabSz="6858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5"/>
        </a:buClr>
        <a:buSzPct val="120000"/>
        <a:buFont typeface="Wingdings" panose="05000000000000000000" pitchFamily="2" charset="2"/>
        <a:buChar char="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9" pos="4065" userDrawn="1">
          <p15:clr>
            <a:srgbClr val="F26B43"/>
          </p15:clr>
        </p15:guide>
        <p15:guide id="20" orient="horz" pos="5488" userDrawn="1">
          <p15:clr>
            <a:srgbClr val="F26B43"/>
          </p15:clr>
        </p15:guide>
        <p15:guide id="22" orient="horz" pos="181" userDrawn="1">
          <p15:clr>
            <a:srgbClr val="F26B43"/>
          </p15:clr>
        </p15:guide>
        <p15:guide id="23" pos="255" userDrawn="1">
          <p15:clr>
            <a:srgbClr val="F26B43"/>
          </p15:clr>
        </p15:guide>
        <p15:guide id="24" pos="2840" userDrawn="1">
          <p15:clr>
            <a:srgbClr val="F26B43"/>
          </p15:clr>
        </p15:guide>
        <p15:guide id="25" pos="2909" userDrawn="1">
          <p15:clr>
            <a:srgbClr val="F26B43"/>
          </p15:clr>
        </p15:guide>
        <p15:guide id="26" pos="1412" userDrawn="1">
          <p15:clr>
            <a:srgbClr val="F26B43"/>
          </p15:clr>
        </p15:guide>
        <p15:guide id="27" pos="1480" userDrawn="1">
          <p15:clr>
            <a:srgbClr val="F26B43"/>
          </p15:clr>
        </p15:guide>
        <p15:guide id="30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green, laying, lizard, blanket&#10;&#10;Description automatically generated">
            <a:extLst>
              <a:ext uri="{FF2B5EF4-FFF2-40B4-BE49-F238E27FC236}">
                <a16:creationId xmlns:a16="http://schemas.microsoft.com/office/drawing/2014/main" id="{AF91BD2B-E3D5-4EA7-9749-BD19981BBE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216"/>
          <a:stretch/>
        </p:blipFill>
        <p:spPr>
          <a:xfrm>
            <a:off x="-9000" y="0"/>
            <a:ext cx="6876000" cy="324246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366D5B2-A362-4FA2-80E8-B6C57FBD32D7}"/>
              </a:ext>
            </a:extLst>
          </p:cNvPr>
          <p:cNvSpPr/>
          <p:nvPr/>
        </p:nvSpPr>
        <p:spPr>
          <a:xfrm>
            <a:off x="404664" y="0"/>
            <a:ext cx="2952328" cy="9355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5CB30AB8-DF3D-4C39-81E9-04905EDBE8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696" y="299966"/>
            <a:ext cx="2376265" cy="3356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FFF2BE-97B6-44AE-B774-B428863557ED}"/>
              </a:ext>
            </a:extLst>
          </p:cNvPr>
          <p:cNvSpPr txBox="1">
            <a:spLocks/>
          </p:cNvSpPr>
          <p:nvPr/>
        </p:nvSpPr>
        <p:spPr>
          <a:xfrm>
            <a:off x="332620" y="3491880"/>
            <a:ext cx="6427463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kern="1200" cap="all" baseline="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sz="2800" b="1" cap="none" dirty="0"/>
              <a:t>COMMERCIAL FLOOD</a:t>
            </a:r>
            <a:endParaRPr lang="en-US" sz="2800" cap="none" dirty="0"/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E5844784-C0BD-4071-87AD-6431F0974EBE}"/>
              </a:ext>
            </a:extLst>
          </p:cNvPr>
          <p:cNvSpPr txBox="1">
            <a:spLocks/>
          </p:cNvSpPr>
          <p:nvPr/>
        </p:nvSpPr>
        <p:spPr>
          <a:xfrm>
            <a:off x="404812" y="4499993"/>
            <a:ext cx="2952180" cy="332816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lang="en-US" sz="1400" b="0" kern="120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lang="en-US" sz="1400" b="0" kern="1200" smtClean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63" indent="-182563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5"/>
              </a:buClr>
              <a:buFont typeface="Wingdings" panose="05000000000000000000" pitchFamily="2" charset="2"/>
              <a:buChar char="w"/>
              <a:tabLst>
                <a:tab pos="182563" algn="l"/>
              </a:tabLst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54013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5"/>
              </a:buClr>
              <a:buFont typeface="Wingdings" panose="05000000000000000000" pitchFamily="2" charset="2"/>
              <a:buChar char="§"/>
              <a:tabLst>
                <a:tab pos="354013" algn="l"/>
              </a:tabLst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36575" indent="-182563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5"/>
              </a:buClr>
              <a:buSzPct val="60000"/>
              <a:buFont typeface="Arial" panose="020B0604020202020204" pitchFamily="34" charset="0"/>
              <a:buChar char="▲"/>
              <a:tabLst>
                <a:tab pos="536575" algn="l"/>
              </a:tabLs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725" indent="-1841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5"/>
              </a:buClr>
              <a:buSzPct val="120000"/>
              <a:buFont typeface="Wingdings" panose="05000000000000000000" pitchFamily="2" charset="2"/>
              <a:buChar char="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600"/>
              </a:spcAft>
            </a:pPr>
            <a:r>
              <a:rPr lang="en-US" sz="1100" dirty="0"/>
              <a:t>CAPACITY:</a:t>
            </a:r>
          </a:p>
          <a:p>
            <a:pPr lvl="3">
              <a:spcAft>
                <a:spcPts val="500"/>
              </a:spcAft>
            </a:pPr>
            <a:r>
              <a:rPr lang="en-US" sz="1000" dirty="0"/>
              <a:t>Capacity: $</a:t>
            </a:r>
            <a:r>
              <a:rPr lang="en-US" sz="1000" dirty="0" err="1"/>
              <a:t>15M</a:t>
            </a:r>
            <a:endParaRPr lang="en-US" sz="1000" dirty="0"/>
          </a:p>
          <a:p>
            <a:pPr lvl="3">
              <a:spcAft>
                <a:spcPts val="600"/>
              </a:spcAft>
            </a:pPr>
            <a:r>
              <a:rPr lang="en-US" sz="1000" dirty="0"/>
              <a:t>TIV Limitation: Up to $</a:t>
            </a:r>
            <a:r>
              <a:rPr lang="en-US" sz="1000" dirty="0" err="1"/>
              <a:t>100M</a:t>
            </a:r>
            <a:endParaRPr lang="en-US" sz="1000" dirty="0"/>
          </a:p>
          <a:p>
            <a:pPr lvl="1">
              <a:spcAft>
                <a:spcPts val="600"/>
              </a:spcAft>
            </a:pPr>
            <a:r>
              <a:rPr lang="en-US" sz="1050" dirty="0"/>
              <a:t>SPECIAL FEATURES:</a:t>
            </a:r>
          </a:p>
          <a:p>
            <a:pPr lvl="3">
              <a:spcAft>
                <a:spcPts val="500"/>
              </a:spcAft>
            </a:pPr>
            <a:r>
              <a:rPr lang="en-US" sz="1000" dirty="0"/>
              <a:t>No Waiting Period</a:t>
            </a:r>
          </a:p>
          <a:p>
            <a:pPr lvl="3">
              <a:spcAft>
                <a:spcPts val="600"/>
              </a:spcAft>
            </a:pPr>
            <a:r>
              <a:rPr lang="en-US" sz="1000" dirty="0"/>
              <a:t>No elevation certificate requirement</a:t>
            </a:r>
          </a:p>
          <a:p>
            <a:pPr lvl="3">
              <a:spcAft>
                <a:spcPts val="600"/>
              </a:spcAft>
            </a:pPr>
            <a:r>
              <a:rPr lang="en-US" sz="1000" dirty="0"/>
              <a:t>Policy mirrors NFIP (including RCBAP language) to meet lender requirements</a:t>
            </a:r>
          </a:p>
          <a:p>
            <a:pPr lvl="1">
              <a:spcAft>
                <a:spcPts val="600"/>
              </a:spcAft>
            </a:pPr>
            <a:r>
              <a:rPr lang="en-US" sz="1100" dirty="0"/>
              <a:t>TARGET OCCUPANCIES:</a:t>
            </a:r>
          </a:p>
          <a:p>
            <a:pPr lvl="3">
              <a:spcAft>
                <a:spcPts val="500"/>
              </a:spcAft>
            </a:pPr>
            <a:r>
              <a:rPr lang="en-US" sz="1000" dirty="0"/>
              <a:t>Condominiums</a:t>
            </a:r>
          </a:p>
          <a:p>
            <a:pPr lvl="3">
              <a:spcAft>
                <a:spcPts val="500"/>
              </a:spcAft>
            </a:pPr>
            <a:r>
              <a:rPr lang="en-US" sz="1000" dirty="0"/>
              <a:t>Mercantile/Shopping Centers</a:t>
            </a:r>
          </a:p>
          <a:p>
            <a:pPr lvl="3">
              <a:spcAft>
                <a:spcPts val="500"/>
              </a:spcAft>
            </a:pPr>
            <a:r>
              <a:rPr lang="en-US" sz="1000" dirty="0"/>
              <a:t>Offices, Professional Buildings</a:t>
            </a:r>
          </a:p>
          <a:p>
            <a:pPr lvl="3">
              <a:spcAft>
                <a:spcPts val="500"/>
              </a:spcAft>
            </a:pPr>
            <a:r>
              <a:rPr lang="en-US" sz="1000" dirty="0"/>
              <a:t>Nursing Homes/Medical Facilities</a:t>
            </a:r>
          </a:p>
          <a:p>
            <a:pPr lvl="3">
              <a:spcAft>
                <a:spcPts val="500"/>
              </a:spcAft>
            </a:pPr>
            <a:r>
              <a:rPr lang="en-US" sz="1000" dirty="0"/>
              <a:t>Hotel/Motel</a:t>
            </a:r>
          </a:p>
          <a:p>
            <a:pPr lvl="3">
              <a:spcAft>
                <a:spcPts val="500"/>
              </a:spcAft>
            </a:pPr>
            <a:r>
              <a:rPr lang="en-US" sz="1000" dirty="0"/>
              <a:t>Vacant</a:t>
            </a:r>
          </a:p>
          <a:p>
            <a:pPr lvl="3">
              <a:spcAft>
                <a:spcPts val="500"/>
              </a:spcAft>
            </a:pPr>
            <a:r>
              <a:rPr lang="en-US" sz="1000" dirty="0"/>
              <a:t>Small Municipalities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9A94C70C-BCDF-4F38-9103-CDDD6E83AAA8}"/>
              </a:ext>
            </a:extLst>
          </p:cNvPr>
          <p:cNvSpPr txBox="1">
            <a:spLocks/>
          </p:cNvSpPr>
          <p:nvPr/>
        </p:nvSpPr>
        <p:spPr>
          <a:xfrm>
            <a:off x="3500438" y="4499992"/>
            <a:ext cx="3060910" cy="413447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lang="en-US" sz="1400" b="0" kern="120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lang="en-US" sz="1400" b="0" kern="1200" smtClean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63" indent="-182563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5"/>
              </a:buClr>
              <a:buFont typeface="Wingdings" panose="05000000000000000000" pitchFamily="2" charset="2"/>
              <a:buChar char="w"/>
              <a:tabLst>
                <a:tab pos="182563" algn="l"/>
              </a:tabLst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54013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5"/>
              </a:buClr>
              <a:buFont typeface="Wingdings" panose="05000000000000000000" pitchFamily="2" charset="2"/>
              <a:buChar char="§"/>
              <a:tabLst>
                <a:tab pos="354013" algn="l"/>
              </a:tabLst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36575" indent="-182563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5"/>
              </a:buClr>
              <a:buSzPct val="60000"/>
              <a:buFont typeface="Arial" panose="020B0604020202020204" pitchFamily="34" charset="0"/>
              <a:buChar char="▲"/>
              <a:tabLst>
                <a:tab pos="536575" algn="l"/>
              </a:tabLs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725" indent="-1841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5"/>
              </a:buClr>
              <a:buSzPct val="120000"/>
              <a:buFont typeface="Wingdings" panose="05000000000000000000" pitchFamily="2" charset="2"/>
              <a:buChar char="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600"/>
              </a:spcAft>
            </a:pPr>
            <a:r>
              <a:rPr lang="en-US" sz="1100" dirty="0"/>
              <a:t>INELIGIBLE HAZARDS:</a:t>
            </a:r>
          </a:p>
          <a:p>
            <a:pPr lvl="3">
              <a:spcAft>
                <a:spcPts val="500"/>
              </a:spcAft>
            </a:pPr>
            <a:r>
              <a:rPr lang="en-US" sz="1000" dirty="0"/>
              <a:t>Highly damageable contents</a:t>
            </a:r>
          </a:p>
          <a:p>
            <a:pPr lvl="3">
              <a:spcAft>
                <a:spcPts val="500"/>
              </a:spcAft>
            </a:pPr>
            <a:r>
              <a:rPr lang="en-US" sz="1000" dirty="0"/>
              <a:t>BI &gt; 30% of TIV</a:t>
            </a:r>
          </a:p>
          <a:p>
            <a:pPr lvl="3">
              <a:spcAft>
                <a:spcPts val="500"/>
              </a:spcAft>
            </a:pPr>
            <a:r>
              <a:rPr lang="en-US" sz="1000" dirty="0"/>
              <a:t>Prior Flood Loss</a:t>
            </a:r>
          </a:p>
          <a:p>
            <a:pPr lvl="3">
              <a:spcAft>
                <a:spcPts val="600"/>
              </a:spcAft>
            </a:pPr>
            <a:r>
              <a:rPr lang="en-US" sz="1000" dirty="0"/>
              <a:t>Any submission without Loss Runs</a:t>
            </a:r>
          </a:p>
          <a:p>
            <a:pPr lvl="1">
              <a:spcAft>
                <a:spcPts val="600"/>
              </a:spcAft>
            </a:pPr>
            <a:r>
              <a:rPr lang="en-US" sz="1100" dirty="0"/>
              <a:t>COVERAGE SPECIFICS</a:t>
            </a:r>
          </a:p>
          <a:p>
            <a:pPr lvl="3">
              <a:spcAft>
                <a:spcPts val="500"/>
              </a:spcAft>
            </a:pPr>
            <a:r>
              <a:rPr lang="en-US" sz="1000" dirty="0"/>
              <a:t>Excess and Surplus Lines product</a:t>
            </a:r>
          </a:p>
          <a:p>
            <a:pPr lvl="3">
              <a:spcAft>
                <a:spcPts val="500"/>
              </a:spcAft>
            </a:pPr>
            <a:r>
              <a:rPr lang="en-US" sz="1000" dirty="0"/>
              <a:t>Building Limits: up to $</a:t>
            </a:r>
            <a:r>
              <a:rPr lang="en-US" sz="1000" dirty="0" err="1"/>
              <a:t>15M</a:t>
            </a:r>
            <a:endParaRPr lang="en-US" sz="1000" dirty="0"/>
          </a:p>
          <a:p>
            <a:pPr lvl="3">
              <a:spcAft>
                <a:spcPts val="500"/>
              </a:spcAft>
            </a:pPr>
            <a:r>
              <a:rPr lang="en-US" sz="1000" dirty="0"/>
              <a:t>Business Personal Property Limits: up to $</a:t>
            </a:r>
            <a:r>
              <a:rPr lang="en-US" sz="1000" dirty="0" err="1"/>
              <a:t>1M</a:t>
            </a:r>
            <a:endParaRPr lang="en-US" sz="1000" dirty="0"/>
          </a:p>
          <a:p>
            <a:pPr lvl="3">
              <a:spcAft>
                <a:spcPts val="500"/>
              </a:spcAft>
            </a:pPr>
            <a:r>
              <a:rPr lang="en-US" sz="1000" dirty="0"/>
              <a:t>Business Income Limits: up to $</a:t>
            </a:r>
            <a:r>
              <a:rPr lang="en-US" sz="1000" dirty="0" err="1"/>
              <a:t>500K</a:t>
            </a:r>
            <a:endParaRPr lang="en-US" sz="1000" dirty="0"/>
          </a:p>
          <a:p>
            <a:pPr lvl="3">
              <a:spcAft>
                <a:spcPts val="600"/>
              </a:spcAft>
            </a:pPr>
            <a:r>
              <a:rPr lang="en-US" sz="1000" dirty="0"/>
              <a:t>Fixed or % Deductible options</a:t>
            </a:r>
          </a:p>
          <a:p>
            <a:pPr lvl="1">
              <a:spcAft>
                <a:spcPts val="600"/>
              </a:spcAft>
            </a:pPr>
            <a:r>
              <a:rPr lang="en-US" sz="1100" dirty="0"/>
              <a:t>APPROVED STATES:</a:t>
            </a:r>
          </a:p>
          <a:p>
            <a:pPr lvl="3">
              <a:spcAft>
                <a:spcPts val="500"/>
              </a:spcAft>
            </a:pPr>
            <a:r>
              <a:rPr lang="en-US" sz="1000" dirty="0"/>
              <a:t>AR, AZ, CA, CO</a:t>
            </a:r>
            <a:r>
              <a:rPr lang="en-US" sz="1000"/>
              <a:t>, CT, HI, IA, IL</a:t>
            </a:r>
            <a:r>
              <a:rPr lang="en-US" sz="1000" dirty="0"/>
              <a:t>, IN, KS, KY, MA, ME, MO, MN, MI, NC, NM, NJ, NV, NY, OK, OH, OR, PA, RI, SC, TN, UT, VA, WA &amp; WI</a:t>
            </a:r>
          </a:p>
          <a:p>
            <a:pPr lvl="3">
              <a:spcAft>
                <a:spcPts val="600"/>
              </a:spcAft>
            </a:pPr>
            <a:r>
              <a:rPr lang="en-US" sz="1000" dirty="0"/>
              <a:t>Tier 1 counties ineligible along Gulf Coast &amp; Atlantic Coast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417B94-A0D7-4607-8D7B-6F451DF81B72}"/>
              </a:ext>
            </a:extLst>
          </p:cNvPr>
          <p:cNvSpPr/>
          <p:nvPr/>
        </p:nvSpPr>
        <p:spPr>
          <a:xfrm>
            <a:off x="0" y="8712200"/>
            <a:ext cx="6858000" cy="4317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bject 11">
            <a:extLst>
              <a:ext uri="{FF2B5EF4-FFF2-40B4-BE49-F238E27FC236}">
                <a16:creationId xmlns:a16="http://schemas.microsoft.com/office/drawing/2014/main" id="{18BA8B95-E796-4F73-8805-511E32520440}"/>
              </a:ext>
            </a:extLst>
          </p:cNvPr>
          <p:cNvSpPr/>
          <p:nvPr/>
        </p:nvSpPr>
        <p:spPr>
          <a:xfrm>
            <a:off x="404664" y="3851920"/>
            <a:ext cx="4103836" cy="463254"/>
          </a:xfrm>
          <a:prstGeom prst="rect">
            <a:avLst/>
          </a:prstGeom>
          <a:noFill/>
          <a:ln>
            <a:noFill/>
          </a:ln>
        </p:spPr>
        <p:txBody>
          <a:bodyPr wrap="square" lIns="0" tIns="54000" rIns="0" bIns="54000" rtlCol="0" anchor="t">
            <a:spAutoFit/>
          </a:bodyPr>
          <a:lstStyle/>
          <a:p>
            <a:pPr marL="12700" marR="5080" indent="1270">
              <a:lnSpc>
                <a:spcPct val="120000"/>
              </a:lnSpc>
            </a:pPr>
            <a:r>
              <a:rPr lang="en-US" sz="1000" spc="-15" dirty="0">
                <a:solidFill>
                  <a:schemeClr val="tx2"/>
                </a:solidFill>
                <a:latin typeface="Univers" panose="020B0503020202020204" pitchFamily="34" charset="0"/>
                <a:cs typeface="Calibri" panose="020F0502020204030204" pitchFamily="34" charset="0"/>
              </a:rPr>
              <a:t>Written by General Security Indemnity Company of Arizona,</a:t>
            </a:r>
            <a:br>
              <a:rPr lang="en-US" sz="1000" spc="-15" dirty="0">
                <a:solidFill>
                  <a:schemeClr val="tx2"/>
                </a:solidFill>
                <a:latin typeface="Univers" panose="020B0503020202020204" pitchFamily="34" charset="0"/>
                <a:cs typeface="Calibri" panose="020F0502020204030204" pitchFamily="34" charset="0"/>
              </a:rPr>
            </a:br>
            <a:r>
              <a:rPr lang="en-US" sz="1000" spc="-15" dirty="0">
                <a:solidFill>
                  <a:schemeClr val="tx2"/>
                </a:solidFill>
                <a:latin typeface="Univers" panose="020B0503020202020204" pitchFamily="34" charset="0"/>
                <a:cs typeface="Calibri" panose="020F0502020204030204" pitchFamily="34" charset="0"/>
              </a:rPr>
              <a:t>A Non-Admitted “A+” A.M. Best Rated Insurance Company</a:t>
            </a:r>
          </a:p>
        </p:txBody>
      </p:sp>
      <p:sp>
        <p:nvSpPr>
          <p:cNvPr id="13" name="object 14">
            <a:extLst>
              <a:ext uri="{FF2B5EF4-FFF2-40B4-BE49-F238E27FC236}">
                <a16:creationId xmlns:a16="http://schemas.microsoft.com/office/drawing/2014/main" id="{F27DBF9C-B951-4714-A0D1-814B35C7498B}"/>
              </a:ext>
            </a:extLst>
          </p:cNvPr>
          <p:cNvSpPr txBox="1"/>
          <p:nvPr/>
        </p:nvSpPr>
        <p:spPr>
          <a:xfrm>
            <a:off x="404664" y="8892480"/>
            <a:ext cx="432048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5" dirty="0" err="1">
                <a:solidFill>
                  <a:schemeClr val="bg1"/>
                </a:solidFill>
                <a:cs typeface="Arial"/>
              </a:rPr>
              <a:t>V</a:t>
            </a:r>
            <a:r>
              <a:rPr sz="700" dirty="0" err="1">
                <a:solidFill>
                  <a:schemeClr val="bg1"/>
                </a:solidFill>
                <a:cs typeface="Arial"/>
              </a:rPr>
              <a:t>.</a:t>
            </a:r>
            <a:r>
              <a:rPr lang="en-US" sz="700" dirty="0" err="1">
                <a:solidFill>
                  <a:schemeClr val="bg1"/>
                </a:solidFill>
                <a:cs typeface="Arial"/>
              </a:rPr>
              <a:t>20_11</a:t>
            </a:r>
            <a:endParaRPr sz="700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F65E602-769A-456E-811A-58C569C63D98}"/>
              </a:ext>
            </a:extLst>
          </p:cNvPr>
          <p:cNvSpPr txBox="1"/>
          <p:nvPr/>
        </p:nvSpPr>
        <p:spPr>
          <a:xfrm>
            <a:off x="4760964" y="8784468"/>
            <a:ext cx="1713148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pc="-15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PLMR.com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BB33A5F1-50B6-4F31-B352-658195C20563}"/>
              </a:ext>
            </a:extLst>
          </p:cNvPr>
          <p:cNvSpPr txBox="1">
            <a:spLocks/>
          </p:cNvSpPr>
          <p:nvPr/>
        </p:nvSpPr>
        <p:spPr>
          <a:xfrm>
            <a:off x="404813" y="8064388"/>
            <a:ext cx="2952179" cy="590349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lIns="18000" tIns="18000" rIns="18000" bIns="18000" numCol="1">
            <a:spAutoFit/>
          </a:bodyPr>
          <a:lstStyle>
            <a:defPPr>
              <a:defRPr lang="en-US"/>
            </a:defPPr>
            <a:lvl1pPr indent="0" defTabSz="3429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1400" b="0">
                <a:solidFill>
                  <a:schemeClr val="tx2"/>
                </a:solidFill>
                <a:latin typeface="+mj-lt"/>
              </a:defRPr>
            </a:lvl1pPr>
            <a:lvl2pPr marL="0" indent="0" defTabSz="342900">
              <a:spcBef>
                <a:spcPts val="0"/>
              </a:spcBef>
              <a:spcAft>
                <a:spcPts val="45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1000">
                <a:latin typeface="Calibri" panose="020F0502020204030204" pitchFamily="34" charset="0"/>
              </a:defRPr>
            </a:lvl2pPr>
            <a:lvl3pPr marL="173038" lvl="2" indent="-173038" defTabSz="342900"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" panose="05000000000000000000" pitchFamily="2" charset="2"/>
              <a:buChar char="w"/>
              <a:defRPr sz="1200">
                <a:solidFill>
                  <a:schemeClr val="tx2"/>
                </a:solidFill>
                <a:latin typeface="Arial Nova Cond Light" panose="020B0306020202020204" pitchFamily="34" charset="0"/>
              </a:defRPr>
            </a:lvl3pPr>
            <a:lvl4pPr marL="358775" lvl="3" indent="-185738" defTabSz="342900"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" panose="05000000000000000000" pitchFamily="2" charset="2"/>
              <a:buChar char="§"/>
              <a:tabLst/>
              <a:defRPr sz="1200">
                <a:solidFill>
                  <a:schemeClr val="tx2"/>
                </a:solidFill>
                <a:latin typeface="Arial Nova Cond Light" panose="020B0306020202020204" pitchFamily="34" charset="0"/>
              </a:defRPr>
            </a:lvl4pPr>
            <a:lvl5pPr marL="406004" indent="-139304" defTabSz="342900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" panose="05000000000000000000" pitchFamily="2" charset="2"/>
              <a:buChar char=""/>
              <a:defRPr sz="1000">
                <a:latin typeface="Calibri" panose="020F0502020204030204" pitchFamily="34" charset="0"/>
              </a:defRPr>
            </a:lvl5pPr>
            <a:lvl6pPr marL="1885950" indent="-171450" defTabSz="342900">
              <a:spcBef>
                <a:spcPct val="20000"/>
              </a:spcBef>
              <a:buFont typeface="Arial"/>
              <a:buChar char="•"/>
              <a:defRPr sz="1500"/>
            </a:lvl6pPr>
            <a:lvl7pPr marL="2228850" indent="-171450" defTabSz="342900">
              <a:spcBef>
                <a:spcPct val="20000"/>
              </a:spcBef>
              <a:buFont typeface="Arial"/>
              <a:buChar char="•"/>
              <a:defRPr sz="1500"/>
            </a:lvl7pPr>
            <a:lvl8pPr marL="2571750" indent="-171450" defTabSz="342900">
              <a:spcBef>
                <a:spcPct val="20000"/>
              </a:spcBef>
              <a:buFont typeface="Arial"/>
              <a:buChar char="•"/>
              <a:defRPr sz="1500"/>
            </a:lvl8pPr>
            <a:lvl9pPr marL="2914650" indent="-171450" defTabSz="342900">
              <a:spcBef>
                <a:spcPct val="20000"/>
              </a:spcBef>
              <a:buFont typeface="Arial"/>
              <a:buChar char="•"/>
              <a:defRPr sz="1500"/>
            </a:lvl9pPr>
          </a:lstStyle>
          <a:p>
            <a:pPr indent="-173038" algn="ctr">
              <a:spcAft>
                <a:spcPts val="0"/>
              </a:spcAft>
            </a:pPr>
            <a:r>
              <a:rPr lang="en-US" sz="1000" dirty="0"/>
              <a:t>SUBMISSION MAILBOX</a:t>
            </a:r>
          </a:p>
          <a:p>
            <a:pPr indent="-173038" algn="ctr"/>
            <a:r>
              <a:rPr lang="en-US" sz="1000" dirty="0">
                <a:solidFill>
                  <a:schemeClr val="accent2"/>
                </a:solidFill>
              </a:rPr>
              <a:t>CommercialFlood@Plmr.com</a:t>
            </a:r>
            <a:br>
              <a:rPr lang="en-US" sz="1000" dirty="0">
                <a:latin typeface="+mn-lt"/>
              </a:rPr>
            </a:br>
            <a:r>
              <a:rPr lang="en-US" sz="800" dirty="0">
                <a:latin typeface="+mn-lt"/>
              </a:rPr>
              <a:t>Applications can be submitted up to 120 days prior to effective date</a:t>
            </a:r>
            <a:endParaRPr lang="en-US" sz="1000" dirty="0">
              <a:latin typeface="+mn-lt"/>
            </a:endParaRPr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94FC1D1F-728C-4F5C-845F-A695FC4A85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6370" b="62684"/>
          <a:stretch/>
        </p:blipFill>
        <p:spPr>
          <a:xfrm>
            <a:off x="-1" y="3227852"/>
            <a:ext cx="6862717" cy="8400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035830"/>
      </p:ext>
    </p:extLst>
  </p:cSld>
  <p:clrMapOvr>
    <a:masterClrMapping/>
  </p:clrMapOvr>
</p:sld>
</file>

<file path=ppt/theme/theme1.xml><?xml version="1.0" encoding="utf-8"?>
<a:theme xmlns:a="http://schemas.openxmlformats.org/drawingml/2006/main" name="PLMR">
  <a:themeElements>
    <a:clrScheme name="PLMR 5.0">
      <a:dk1>
        <a:srgbClr val="004261"/>
      </a:dk1>
      <a:lt1>
        <a:srgbClr val="FFFFFF"/>
      </a:lt1>
      <a:dk2>
        <a:srgbClr val="004261"/>
      </a:dk2>
      <a:lt2>
        <a:srgbClr val="808285"/>
      </a:lt2>
      <a:accent1>
        <a:srgbClr val="004261"/>
      </a:accent1>
      <a:accent2>
        <a:srgbClr val="239CAA"/>
      </a:accent2>
      <a:accent3>
        <a:srgbClr val="5EAB8E"/>
      </a:accent3>
      <a:accent4>
        <a:srgbClr val="88BD69"/>
      </a:accent4>
      <a:accent5>
        <a:srgbClr val="AFD137"/>
      </a:accent5>
      <a:accent6>
        <a:srgbClr val="E8E62B"/>
      </a:accent6>
      <a:hlink>
        <a:srgbClr val="808285"/>
      </a:hlink>
      <a:folHlink>
        <a:srgbClr val="836C8C"/>
      </a:folHlink>
    </a:clrScheme>
    <a:fontScheme name="Custom 1">
      <a:majorFont>
        <a:latin typeface="Olympian LT Std"/>
        <a:ea typeface=""/>
        <a:cs typeface=""/>
      </a:majorFont>
      <a:minorFont>
        <a:latin typeface="Univers"/>
        <a:ea typeface=""/>
        <a:cs typeface=""/>
      </a:minorFont>
    </a:fontScheme>
    <a:fmtScheme name="Frosted Glass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MR" id="{9D6BD306-3739-4CF8-A10E-089A1EDF84AE}" vid="{131B5DC1-F583-44F7-A1AE-E9F610CEBD5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BEB69416AED449841372977DE4F59F" ma:contentTypeVersion="16" ma:contentTypeDescription="Create a new document." ma:contentTypeScope="" ma:versionID="d8eef251a9d90409e2ba83d6faabdc7c">
  <xsd:schema xmlns:xsd="http://www.w3.org/2001/XMLSchema" xmlns:xs="http://www.w3.org/2001/XMLSchema" xmlns:p="http://schemas.microsoft.com/office/2006/metadata/properties" xmlns:ns2="040bacaa-6540-47ff-9e74-c68835a2cfc3" xmlns:ns3="4ad9551f-b70e-4523-8265-d775b78dc526" targetNamespace="http://schemas.microsoft.com/office/2006/metadata/properties" ma:root="true" ma:fieldsID="bc83894600211633901d553d5012df6b" ns2:_="" ns3:_="">
    <xsd:import namespace="040bacaa-6540-47ff-9e74-c68835a2cfc3"/>
    <xsd:import namespace="4ad9551f-b70e-4523-8265-d775b78dc52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bacaa-6540-47ff-9e74-c68835a2cfc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d9551f-b70e-4523-8265-d775b78dc5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40bacaa-6540-47ff-9e74-c68835a2cfc3">
      <UserInfo>
        <DisplayName>Mac Armstrong</DisplayName>
        <AccountId>26</AccountId>
        <AccountType/>
      </UserInfo>
      <UserInfo>
        <DisplayName>Heath Fisher</DisplayName>
        <AccountId>17</AccountId>
        <AccountType/>
      </UserInfo>
      <UserInfo>
        <DisplayName>Andy Robinson</DisplayName>
        <AccountId>18</AccountId>
        <AccountType/>
      </UserInfo>
      <UserInfo>
        <DisplayName>Elizabeth Seitz</DisplayName>
        <AccountId>16</AccountId>
        <AccountType/>
      </UserInfo>
      <UserInfo>
        <DisplayName>Jaryd Solomon</DisplayName>
        <AccountId>71</AccountId>
        <AccountType/>
      </UserInfo>
      <UserInfo>
        <DisplayName>Jon Christianson</DisplayName>
        <AccountId>12</AccountId>
        <AccountType/>
      </UserInfo>
      <UserInfo>
        <DisplayName>Chris Uchida</DisplayName>
        <AccountId>96</AccountId>
        <AccountType/>
      </UserInfo>
      <UserInfo>
        <DisplayName>Natasha Martin</DisplayName>
        <AccountId>93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BBA4C69-EE14-4841-BC83-0030CB1390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0bacaa-6540-47ff-9e74-c68835a2cfc3"/>
    <ds:schemaRef ds:uri="4ad9551f-b70e-4523-8265-d775b78dc5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4ad9551f-b70e-4523-8265-d775b78dc526"/>
    <ds:schemaRef ds:uri="http://schemas.microsoft.com/office/2006/documentManagement/types"/>
    <ds:schemaRef ds:uri="http://purl.org/dc/terms/"/>
    <ds:schemaRef ds:uri="040bacaa-6540-47ff-9e74-c68835a2cfc3"/>
    <ds:schemaRef ds:uri="http://schemas.microsoft.com/office/2006/metadata/properties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PLMR</Template>
  <TotalTime>30906</TotalTime>
  <Words>241</Words>
  <Application>Microsoft Office PowerPoint</Application>
  <PresentationFormat>Letter Paper (8.5x11 in)</PresentationFormat>
  <Paragraphs>35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Olympian LT Std</vt:lpstr>
      <vt:lpstr>Univers</vt:lpstr>
      <vt:lpstr>Wingdings</vt:lpstr>
      <vt:lpstr>PLMR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Jon Christianson</dc:creator>
  <cp:lastModifiedBy>Graham Doran</cp:lastModifiedBy>
  <cp:revision>1264</cp:revision>
  <cp:lastPrinted>2020-11-03T17:51:09Z</cp:lastPrinted>
  <dcterms:created xsi:type="dcterms:W3CDTF">2010-04-12T23:12:02Z</dcterms:created>
  <dcterms:modified xsi:type="dcterms:W3CDTF">2021-09-16T21:07:24Z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0x010100EDBEB69416AED449841372977DE4F59F</vt:lpwstr>
  </property>
</Properties>
</file>